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794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2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441" y="18003"/>
            <a:ext cx="977458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вал 1"/>
          <p:cNvSpPr/>
          <p:nvPr/>
        </p:nvSpPr>
        <p:spPr>
          <a:xfrm>
            <a:off x="2252417" y="1340768"/>
            <a:ext cx="4608512" cy="43204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453216" y="3244334"/>
            <a:ext cx="9108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2195" y="0"/>
            <a:ext cx="619169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Копинги</a:t>
            </a:r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</a:t>
            </a:r>
          </a:p>
          <a:p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или 8 способов преодолеть проблемы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8" name="Picture 4" descr="http://qrcoder.ru/code/?https%3A%2F%2Fpsytests.org%2Fcoping%2Flazarus-run.html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3264" y="6044716"/>
            <a:ext cx="696652" cy="696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718280" y="5488640"/>
            <a:ext cx="1406619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какую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стратегию ты чаще используешь?</a:t>
            </a:r>
          </a:p>
        </p:txBody>
      </p:sp>
      <p:pic>
        <p:nvPicPr>
          <p:cNvPr id="1032" name="Picture 8" descr="C:\Users\user\Desktop\инфографика\sticker_vk_kotik_03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258" y="3014637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вал 8"/>
          <p:cNvSpPr/>
          <p:nvPr/>
        </p:nvSpPr>
        <p:spPr>
          <a:xfrm>
            <a:off x="3419872" y="869529"/>
            <a:ext cx="1180116" cy="77977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756245" y="5949280"/>
            <a:ext cx="1644409" cy="79150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решается за счет признания своей роли в ее возникновении и устранения последствий– извинитесь, почините сломанное…увы, все могут ошибаться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776865" y="1728667"/>
            <a:ext cx="1644409" cy="69873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Прямое противопоставление проблеме – можно заявить прямо о своих потребностях и потребовать их выполнения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461370" y="5311883"/>
            <a:ext cx="1644409" cy="698730"/>
          </a:xfrm>
          <a:prstGeom prst="roundRect">
            <a:avLst/>
          </a:prstGeom>
          <a:solidFill>
            <a:srgbClr val="F7944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решается за счет привлечения других – попросите о помощи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979712" y="5311882"/>
            <a:ext cx="1644409" cy="732834"/>
          </a:xfrm>
          <a:prstGeom prst="roundRect">
            <a:avLst/>
          </a:prstGeom>
          <a:solidFill>
            <a:srgbClr val="F7944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Иногда, чтобы проблема решилась – ее нужно не решать, ну или представить, что ее вовсе нет. Всему свое время, оставьте проблему до лучших времен.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12849" y="3734636"/>
            <a:ext cx="1644409" cy="86199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решается за счет ее анализа и выработки решений – одна из лучших стратегий. Соберите информацию о проблеме, вариантах решений, спросите как другие бы решили ее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820882" y="3734636"/>
            <a:ext cx="1644409" cy="74910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преодолевается за счет способности контролировать себя и  свои эмоции – что позволяет думать «холодной головой» - громко выдохните 5 раз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461369" y="2206598"/>
            <a:ext cx="1644409" cy="69873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проблемы на расстоянии от  нее - посмотрите на проблему отстранено от себя, как бы сверху, как будто она случилась с кем-то другим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979711" y="2214392"/>
            <a:ext cx="1644409" cy="73238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рассматривается как стимул к росту – спросите себя «чему меня учит эта ситуация?», «чему я должен научиться, чтобы проблема не повторилась?»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14320" y="2893246"/>
            <a:ext cx="32853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Актуальные решаемые проблемы подростков*: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i="1" dirty="0" smtClean="0"/>
              <a:t>Конфликты с ровесниками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i="1" dirty="0" smtClean="0"/>
              <a:t>Трудности в учебе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i="1" dirty="0" smtClean="0"/>
              <a:t>Взаимоотношения с родителями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i="1" dirty="0" smtClean="0"/>
              <a:t>Переменчивое настроение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i="1" dirty="0" smtClean="0"/>
              <a:t>Внешность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i="1" dirty="0" smtClean="0"/>
              <a:t>Материальные проблемы</a:t>
            </a:r>
            <a:endParaRPr lang="ru-RU" sz="12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7504" y="6525344"/>
            <a:ext cx="25297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*по мнению  большинства обучающихся 9-х классов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79993" y="1099129"/>
            <a:ext cx="10598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Конфронтация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5463784" y="1379676"/>
            <a:ext cx="1180116" cy="77977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33684" y="1629621"/>
            <a:ext cx="13072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Дистанцирование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6666990" y="2946778"/>
            <a:ext cx="1180116" cy="7797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30001" y="3209455"/>
            <a:ext cx="10512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Самоконтроль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Picture 10" descr="C:\Users\user\Desktop\инфографика\sticker_vk_kotik_036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670" y="1393747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1" descr="C:\Users\user\Desktop\инфографика\sticker_vk_kotik_038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125" y="2855904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6" descr="C:\Users\user\Desktop\инфографика\sticker_vk_kotik_018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900" y="4448239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Овал 50"/>
          <p:cNvSpPr/>
          <p:nvPr/>
        </p:nvSpPr>
        <p:spPr>
          <a:xfrm>
            <a:off x="5200258" y="4483742"/>
            <a:ext cx="1180116" cy="779772"/>
          </a:xfrm>
          <a:prstGeom prst="ellipse">
            <a:avLst/>
          </a:prstGeom>
          <a:solidFill>
            <a:srgbClr val="F7944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29078" y="4596629"/>
            <a:ext cx="10910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 социальной поддержки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3" name="Picture 7" descr="C:\Users\user\Desktop\инфографика\sticker_vk_kotik_023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480" y="5110613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2" descr="C:\Users\user\Desktop\инфографика\sticker_vk_kotik_037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633" y="894627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Овал 54"/>
          <p:cNvSpPr/>
          <p:nvPr/>
        </p:nvSpPr>
        <p:spPr>
          <a:xfrm>
            <a:off x="3624121" y="5189704"/>
            <a:ext cx="1180116" cy="77977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24121" y="5396344"/>
            <a:ext cx="1180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ответственности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7" name="Picture 9" descr="C:\Users\user\Desktop\инфографика\sticker_vk_kotik_034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922" y="4483741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Овал 57"/>
          <p:cNvSpPr/>
          <p:nvPr/>
        </p:nvSpPr>
        <p:spPr>
          <a:xfrm>
            <a:off x="1737258" y="4519414"/>
            <a:ext cx="1180116" cy="779772"/>
          </a:xfrm>
          <a:prstGeom prst="ellipse">
            <a:avLst/>
          </a:prstGeom>
          <a:solidFill>
            <a:srgbClr val="F7944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37258" y="4673573"/>
            <a:ext cx="1180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Бегство-избегание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557142" y="2916018"/>
            <a:ext cx="1180116" cy="7797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1919" y="3136609"/>
            <a:ext cx="1350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</a:t>
            </a:r>
          </a:p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1662359" y="1404741"/>
            <a:ext cx="1180116" cy="77977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pic>
        <p:nvPicPr>
          <p:cNvPr id="63" name="Picture 5" descr="C:\Users\user\Desktop\инфографика\sticker_vk_kotik_007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15" y="1319562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662359" y="1629621"/>
            <a:ext cx="1180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переоценка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Стрелка вправо 34"/>
          <p:cNvSpPr/>
          <p:nvPr/>
        </p:nvSpPr>
        <p:spPr>
          <a:xfrm>
            <a:off x="5704584" y="5849746"/>
            <a:ext cx="2251792" cy="908720"/>
          </a:xfrm>
          <a:prstGeom prst="rightArrow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каждого способа есть 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«+» и «-» - выбирайте подходящий к разным ситуациям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8755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249</Words>
  <Application>Microsoft Office PowerPoint</Application>
  <PresentationFormat>Экран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26</cp:revision>
  <cp:lastPrinted>2022-11-22T09:58:42Z</cp:lastPrinted>
  <dcterms:created xsi:type="dcterms:W3CDTF">2022-11-22T04:21:03Z</dcterms:created>
  <dcterms:modified xsi:type="dcterms:W3CDTF">2022-11-22T10:04:51Z</dcterms:modified>
</cp:coreProperties>
</file>