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8" r:id="rId9"/>
    <p:sldId id="270" r:id="rId10"/>
    <p:sldId id="269" r:id="rId11"/>
    <p:sldId id="27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403244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Применение технологии функционального </a:t>
            </a:r>
            <a:r>
              <a:rPr lang="ru-RU" sz="4000" dirty="0" err="1">
                <a:latin typeface="Times New Roman"/>
                <a:ea typeface="Calibri"/>
                <a:cs typeface="Times New Roman"/>
              </a:rPr>
              <a:t>биоуправления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 в работе с детьми с тяжелой речевой патологией.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82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834906" cy="344556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1968"/>
            <a:ext cx="4248472" cy="304331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62" y="188640"/>
            <a:ext cx="4176464" cy="246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5286"/>
            <a:ext cx="2344477" cy="3034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способствуют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психофизиологического состояния (оздоровлению)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Профилактке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коррекции нарушений речи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Нормализации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психоэмоционального состояния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поведения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концентрации внимания, памяти, работоспособности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академической успеваемости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адаптационных возможностей, следовательно успешному преодолению жизненных трудностей.</a:t>
            </a:r>
          </a:p>
        </p:txBody>
      </p:sp>
    </p:spTree>
    <p:extLst>
      <p:ext uri="{BB962C8B-B14F-4D97-AF65-F5344CB8AC3E}">
        <p14:creationId xmlns:p14="http://schemas.microsoft.com/office/powerpoint/2010/main" val="15404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9618"/>
            <a:ext cx="4248472" cy="5990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08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89518"/>
            <a:ext cx="4608512" cy="364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29309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условия жизни, являются источником большого количества стрессовых факторов, оказывающих влияние на физическое и психическое благополучие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3608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81369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Для детей логопатов характерны: повышенная тревожность, застенчивость, либо наоборот агрессия,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гиперактивность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 они сильно подвержены стрессу, все это является препятствиями для развития потенциалов личности.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0565"/>
            <a:ext cx="3471788" cy="29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Биологическая обратная связь (БОС) - это техника, обучающая  улучшать своё здоровье и психологическое состояние, наблюдая сигналы, идущие от собственного тела. Этот метод научно обоснован и базируется на многочисленных экспериментах и обширной клинической практике.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86" y="3501008"/>
            <a:ext cx="4178236" cy="27854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40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698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Функциональное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биоуправление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(ФБУ) - произвольное управление физиологическими процессами организма в нужном для оздоровительных и тренировочных целей направлении с помощью специализированных технических средств.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253"/>
            <a:ext cx="36957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71379" cy="574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40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7606"/>
            <a:ext cx="29523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68051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Биокомпьютерные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тренажеры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НПФ 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Амалтея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«Волна»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 Лого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361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09" y="2204864"/>
            <a:ext cx="2981560" cy="331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программы «Волна» является обучение ребенка навыку диафрагмального дыхания.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1" y="1466003"/>
            <a:ext cx="5543392" cy="427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9704" y="5589240"/>
            <a:ext cx="6450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диафрагмальном дыхании воздух как бы набирается и выталкивается животом. Диафрагмальное дыхание считается наиболее физиологичным для человека, правильным и оптимальным типом дыхания. </a:t>
            </a:r>
          </a:p>
        </p:txBody>
      </p:sp>
    </p:spTree>
    <p:extLst>
      <p:ext uri="{BB962C8B-B14F-4D97-AF65-F5344CB8AC3E}">
        <p14:creationId xmlns:p14="http://schemas.microsoft.com/office/powerpoint/2010/main" val="3772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725"/>
            <a:ext cx="5616624" cy="373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324" y="38610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дышит правильно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становится реже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меняется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запоминает правильное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ощущение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оздается навык дыхания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8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88</TotalTime>
  <Words>239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Применение технологии функционального биоуправления в работе с детьми с тяжелой речевой патологией.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функционального биоуправления в работе с детьми с тяжелой речевой патологией.</dc:title>
  <dc:creator>Анастасия</dc:creator>
  <cp:lastModifiedBy>Оксана Валентновна Тагильцева</cp:lastModifiedBy>
  <cp:revision>11</cp:revision>
  <dcterms:created xsi:type="dcterms:W3CDTF">2014-03-16T11:52:26Z</dcterms:created>
  <dcterms:modified xsi:type="dcterms:W3CDTF">2017-06-06T05:31:43Z</dcterms:modified>
</cp:coreProperties>
</file>