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8FFB-3749-48A3-9A28-ACCB880839B5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E6E-606D-4F8C-A714-C6A6D1BA2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9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E8FFB-3749-48A3-9A28-ACCB880839B5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CE6E-606D-4F8C-A714-C6A6D1BA2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24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latin typeface="Bookman Old Style" pitchFamily="18" charset="0"/>
              </a:rPr>
              <a:t>Ежегодный семинар-совещание для председателей ППк ОО ПГО</a:t>
            </a:r>
            <a:br>
              <a:rPr lang="ru-RU" sz="24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250" b="1" smtClean="0">
                <a:solidFill>
                  <a:srgbClr val="FF5845"/>
                </a:solidFill>
                <a:latin typeface="Century Schoolbook" panose="02040604050505020304" pitchFamily="18" charset="0"/>
              </a:rPr>
              <a:t/>
            </a:r>
            <a:br>
              <a:rPr lang="ru-RU" sz="2250" b="1" smtClean="0">
                <a:solidFill>
                  <a:srgbClr val="FF5845"/>
                </a:solidFill>
                <a:latin typeface="Century Schoolbook" panose="02040604050505020304" pitchFamily="18" charset="0"/>
              </a:rPr>
            </a:br>
            <a:r>
              <a:rPr lang="ru-RU" sz="225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</a:rPr>
              <a:t>«Преемственность ПМПК и ППк ОО.</a:t>
            </a:r>
            <a:br>
              <a:rPr lang="ru-RU" sz="225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25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</a:rPr>
              <a:t>Итоги взаимодействия в 2019 году.</a:t>
            </a:r>
            <a:br>
              <a:rPr lang="ru-RU" sz="225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25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Schoolbook" panose="02040604050505020304" pitchFamily="18" charset="0"/>
              </a:rPr>
              <a:t>Перспективы дальнейшего сотрудничества»</a:t>
            </a:r>
            <a:endParaRPr lang="ru-RU" sz="22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7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Рекомендованные программы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3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Рекомендованные программы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образования*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по итогам повторных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на ПМПК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3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рекомендаций ПМПК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повторном обращении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(смена образовательного маршрута)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9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обратившихся для создания специальных условий при проведении ГИА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2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обследованных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(детские сады)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6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обследованных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(школы)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3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38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8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18288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2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latin typeface="Bookman Old Style" pitchFamily="18" charset="0"/>
              </a:rPr>
              <a:t>План семинара-совещания</a:t>
            </a:r>
            <a:endParaRPr lang="ru-RU" sz="2200" dirty="0">
              <a:effectLst/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4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1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59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8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49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18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29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11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25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Дополнительные рекомендации к новым формам заключений АИС ПМПК</a:t>
            </a:r>
            <a:endParaRPr lang="ru-RU" sz="16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9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36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77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98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17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</a:pPr>
            <a:r>
              <a:rPr lang="ru-RU" sz="2200" smtClean="0">
                <a:solidFill>
                  <a:srgbClr val="002060"/>
                </a:solidFill>
                <a:latin typeface="Bookman Old Style" pitchFamily="18" charset="0"/>
              </a:rPr>
              <a:t>Проблемы, связанные с организацией обследования детей и подготовкой документов на ТПМПК:</a:t>
            </a:r>
            <a:endParaRPr lang="ru-RU" sz="2200" dirty="0"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3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</a:pPr>
            <a:r>
              <a:rPr lang="ru-RU" sz="2200" smtClean="0">
                <a:solidFill>
                  <a:srgbClr val="002060"/>
                </a:solidFill>
                <a:latin typeface="Bookman Old Style" pitchFamily="18" charset="0"/>
              </a:rPr>
              <a:t>Проблемы, связанные с организацией обследования детей и подготовкой документов на ТПМПК:</a:t>
            </a:r>
            <a:endParaRPr lang="ru-RU" sz="2200" dirty="0"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19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</a:pPr>
            <a:r>
              <a:rPr lang="ru-RU" sz="2200" smtClean="0">
                <a:solidFill>
                  <a:srgbClr val="002060"/>
                </a:solidFill>
                <a:latin typeface="Bookman Old Style" pitchFamily="18" charset="0"/>
              </a:rPr>
              <a:t>Основные тенденции, выявленные</a:t>
            </a:r>
            <a:br>
              <a:rPr lang="ru-RU" sz="220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Bookman Old Style" pitchFamily="18" charset="0"/>
              </a:rPr>
              <a:t>по результатам деятельности ТПМПК </a:t>
            </a:r>
            <a:endParaRPr lang="ru-RU" sz="2200" dirty="0"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35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0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i="1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Динамика обследований ПМПК (2014-2019 гг.):  </a:t>
            </a:r>
            <a:br>
              <a:rPr lang="ru-RU" sz="2000" i="1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</a:br>
            <a:r>
              <a:rPr lang="ru-RU" sz="2000" i="1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</a:rPr>
              <a:t>всего обследовано </a:t>
            </a:r>
            <a:r>
              <a:rPr lang="ru-RU" sz="2000" i="1" smtClean="0">
                <a:solidFill>
                  <a:srgbClr val="FF0000"/>
                </a:solidFill>
                <a:effectLst/>
                <a:latin typeface="Century Schoolbook" panose="02040604050505020304" pitchFamily="18" charset="0"/>
              </a:rPr>
              <a:t>2286 детей</a:t>
            </a:r>
            <a:endParaRPr lang="ru-RU" sz="2000" i="1" dirty="0">
              <a:solidFill>
                <a:srgbClr val="FF0000"/>
              </a:solidFill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5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7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обследованных обучающихся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6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всего обследовано </a:t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и подростков, из них (сравнительный анализ 2018 и 2019 гг.):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4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обследованных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2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37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Экран (4:3)</PresentationFormat>
  <Paragraphs>19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Century Schoolbook</vt:lpstr>
      <vt:lpstr>Times New Roman</vt:lpstr>
      <vt:lpstr>Тема Office</vt:lpstr>
      <vt:lpstr>Ежегодный семинар-совещание для председателей ППк ОО ПГО  «Преемственность ПМПК и ППк ОО. Итоги взаимодействия в 2019 году. Перспективы дальнейшего сотрудничества»</vt:lpstr>
      <vt:lpstr>План семинара-совещания</vt:lpstr>
      <vt:lpstr>Презентация PowerPoint</vt:lpstr>
      <vt:lpstr>Динамика обследований ПМПК (2014-2019 гг.):   всего обследовано 2286 детей</vt:lpstr>
      <vt:lpstr>Презентация PowerPoint</vt:lpstr>
      <vt:lpstr>Количество обследованных обучающихся</vt:lpstr>
      <vt:lpstr>В 2019 году всего обследовано  520 детей и подростков, из них (сравнительный анализ 2018 и 2019 гг.):</vt:lpstr>
      <vt:lpstr>Категории обследованных</vt:lpstr>
      <vt:lpstr>Уровень образования</vt:lpstr>
      <vt:lpstr>Рекомендованные программы дошкольного образования</vt:lpstr>
      <vt:lpstr>Рекомендованные программы школьного образования*</vt:lpstr>
      <vt:lpstr>Заключения по итогам повторных обращений на ПМПК</vt:lpstr>
      <vt:lpstr>Изменение рекомендаций ПМПК при повторном обращении (смена образовательного маршрута)</vt:lpstr>
      <vt:lpstr>Доля обратившихся для создания специальных условий при проведении ГИА</vt:lpstr>
      <vt:lpstr>Количество обследованных (детские сады)</vt:lpstr>
      <vt:lpstr>Количество обследованных (школы)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рекомендации к новым формам заключений АИС ПМПК</vt:lpstr>
      <vt:lpstr>Презентация PowerPoint</vt:lpstr>
      <vt:lpstr>Презентация PowerPoint</vt:lpstr>
      <vt:lpstr>Презентация PowerPoint</vt:lpstr>
      <vt:lpstr>Проблемы, связанные с организацией обследования детей и подготовкой документов на ТПМПК:</vt:lpstr>
      <vt:lpstr>Проблемы, связанные с организацией обследования детей и подготовкой документов на ТПМПК:</vt:lpstr>
      <vt:lpstr>Основные тенденции, выявленные по результатам деятельности ТПМПК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Ежегодный семинар-совещание для председателей ППк ОО ПГО  «Преемственность ПМПК и ППк ОО. Итоги взаимодействия в 2019 году. Перспективы дальнейшего сотрудничества»</dc:title>
  <dc:creator>Мария Сергеевна</dc:creator>
  <cp:lastModifiedBy>Мария Сергеевна</cp:lastModifiedBy>
  <cp:revision>1</cp:revision>
  <dcterms:created xsi:type="dcterms:W3CDTF">2019-12-13T10:44:56Z</dcterms:created>
  <dcterms:modified xsi:type="dcterms:W3CDTF">2019-12-13T10:44:56Z</dcterms:modified>
</cp:coreProperties>
</file>