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7" r:id="rId2"/>
    <p:sldId id="261" r:id="rId3"/>
    <p:sldId id="272" r:id="rId4"/>
    <p:sldId id="326" r:id="rId5"/>
    <p:sldId id="264" r:id="rId6"/>
    <p:sldId id="265" r:id="rId7"/>
    <p:sldId id="266" r:id="rId8"/>
    <p:sldId id="294" r:id="rId9"/>
    <p:sldId id="297" r:id="rId10"/>
    <p:sldId id="296" r:id="rId11"/>
    <p:sldId id="295" r:id="rId12"/>
    <p:sldId id="298" r:id="rId13"/>
    <p:sldId id="299" r:id="rId14"/>
    <p:sldId id="301" r:id="rId15"/>
    <p:sldId id="302" r:id="rId16"/>
    <p:sldId id="303" r:id="rId17"/>
    <p:sldId id="304" r:id="rId18"/>
    <p:sldId id="306" r:id="rId19"/>
    <p:sldId id="305" r:id="rId20"/>
    <p:sldId id="300" r:id="rId21"/>
    <p:sldId id="316" r:id="rId22"/>
    <p:sldId id="311" r:id="rId23"/>
    <p:sldId id="314" r:id="rId24"/>
    <p:sldId id="307" r:id="rId25"/>
    <p:sldId id="312" r:id="rId26"/>
    <p:sldId id="313" r:id="rId27"/>
    <p:sldId id="308" r:id="rId28"/>
    <p:sldId id="315" r:id="rId29"/>
    <p:sldId id="309" r:id="rId30"/>
    <p:sldId id="327" r:id="rId31"/>
    <p:sldId id="267" r:id="rId32"/>
    <p:sldId id="275" r:id="rId33"/>
    <p:sldId id="270" r:id="rId34"/>
    <p:sldId id="291" r:id="rId35"/>
    <p:sldId id="273" r:id="rId36"/>
    <p:sldId id="280" r:id="rId37"/>
    <p:sldId id="289" r:id="rId38"/>
    <p:sldId id="278" r:id="rId39"/>
    <p:sldId id="271" r:id="rId40"/>
    <p:sldId id="284" r:id="rId41"/>
    <p:sldId id="317" r:id="rId42"/>
    <p:sldId id="318" r:id="rId43"/>
    <p:sldId id="285" r:id="rId44"/>
    <p:sldId id="279" r:id="rId45"/>
    <p:sldId id="282" r:id="rId46"/>
    <p:sldId id="281" r:id="rId47"/>
    <p:sldId id="283" r:id="rId48"/>
    <p:sldId id="287" r:id="rId49"/>
    <p:sldId id="320" r:id="rId50"/>
    <p:sldId id="319" r:id="rId51"/>
    <p:sldId id="324" r:id="rId52"/>
    <p:sldId id="322" r:id="rId53"/>
    <p:sldId id="331" r:id="rId54"/>
    <p:sldId id="328" r:id="rId55"/>
    <p:sldId id="330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882E"/>
    <a:srgbClr val="ECA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2" autoAdjust="0"/>
    <p:restoredTop sz="96601" autoAdjust="0"/>
  </p:normalViewPr>
  <p:slideViewPr>
    <p:cSldViewPr>
      <p:cViewPr>
        <p:scale>
          <a:sx n="76" d="100"/>
          <a:sy n="76" d="100"/>
        </p:scale>
        <p:origin x="-12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002.jpg"/>
          <p:cNvPicPr>
            <a:picLocks noChangeAspect="1"/>
          </p:cNvPicPr>
          <p:nvPr/>
        </p:nvPicPr>
        <p:blipFill>
          <a:blip r:embed="rId3" cstate="print">
            <a:lum contrast="-20000"/>
          </a:blip>
          <a:stretch>
            <a:fillRect/>
          </a:stretch>
        </p:blipFill>
        <p:spPr>
          <a:xfrm>
            <a:off x="142845" y="4572008"/>
            <a:ext cx="1523993" cy="20954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artDeco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>
            <a:normAutofit/>
          </a:bodyPr>
          <a:lstStyle>
            <a:lvl1pPr>
              <a:defRPr sz="5400">
                <a:solidFill>
                  <a:srgbClr val="C0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43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95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43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01-vikihelp_09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5048252"/>
            <a:ext cx="1619250" cy="161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67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ostupnaya_sre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5174" y="5061845"/>
            <a:ext cx="1928826" cy="1796155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mblem_in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142845" y="5238763"/>
            <a:ext cx="980649" cy="142876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1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 descr="imgpreview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5429251"/>
            <a:ext cx="1285875" cy="128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09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ADBDFB"/>
              </a:clrFrom>
              <a:clrTo>
                <a:srgbClr val="ADBDFB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2844" y="5429264"/>
            <a:ext cx="1000132" cy="1279931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1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778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13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04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Emblema-Odarennyie-deti-budushhee-Rossii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1024" y="190477"/>
            <a:ext cx="1024128" cy="151993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B4C71EC6-210F-42DE-9C53-41977AD35B3D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031"/>
            </a:avLst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oftRound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C00000"/>
          </a:solidFill>
          <a:latin typeface="Monotype Corsiva" pitchFamily="66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onotype Corsiva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onotype Corsiva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onotype Corsiva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onotype Corsiva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onotype Corsiva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onotype Corsiva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onotype Corsiva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onotype Corsiva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8.png"/><Relationship Id="rId4" Type="http://schemas.openxmlformats.org/officeDocument/2006/relationships/image" Target="../media/image10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23528" y="116632"/>
            <a:ext cx="85689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9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" y="12400"/>
            <a:ext cx="1853765" cy="17530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3528" y="251479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Государственное  бюджетное учреждение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Свердловской области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«Центр психолого-педагогической,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едицинской и социальной помощи «Ладо»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23528" y="1844824"/>
            <a:ext cx="8352928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bliqueTopRight"/>
              <a:lightRig rig="threePt" dir="t"/>
            </a:scene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7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47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2016 </a:t>
            </a:r>
            <a:r>
              <a:rPr lang="ru-RU" sz="47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год</a:t>
            </a:r>
          </a:p>
          <a:p>
            <a:pPr marL="0" indent="0" algn="ctr">
              <a:buNone/>
            </a:pPr>
            <a:r>
              <a:rPr lang="en-US" sz="47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II </a:t>
            </a:r>
            <a:r>
              <a:rPr lang="ru-RU" sz="47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ФЕСТИВАЛЬ</a:t>
            </a:r>
          </a:p>
          <a:p>
            <a:pPr marL="0" indent="0" algn="ctr">
              <a:buNone/>
            </a:pPr>
            <a:r>
              <a:rPr lang="ru-RU" sz="47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детского творчества </a:t>
            </a:r>
          </a:p>
          <a:p>
            <a:pPr marL="0" indent="0" algn="ctr">
              <a:buNone/>
            </a:pPr>
            <a:r>
              <a:rPr lang="ru-RU" sz="5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«Наши дети!»</a:t>
            </a:r>
          </a:p>
          <a:p>
            <a:pPr marL="0" indent="0" algn="ctr">
              <a:buNone/>
            </a:pPr>
            <a:r>
              <a:rPr lang="ru-RU" sz="1900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д</a:t>
            </a:r>
            <a:r>
              <a:rPr lang="ru-RU" sz="1900" b="1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ля детей с ограниченными возможностями здоровья</a:t>
            </a:r>
          </a:p>
          <a:p>
            <a:pPr marL="0" indent="0" algn="ctr">
              <a:buNone/>
            </a:pPr>
            <a:endParaRPr lang="ru-RU" sz="5600" b="1" i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70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0" objId="6"/>
        <p14:stopEvt time="4307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\\192.168.1.2\общая\ФОТО - ВИДЕО  ЦЕНТРА\выставка ДК Мир увлечений\DSC011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0">
            <a:off x="6779464" y="1854373"/>
            <a:ext cx="1554366" cy="207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8407" y="332656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  <p:pic>
        <p:nvPicPr>
          <p:cNvPr id="3074" name="Picture 2" descr="\\192.168.1.2\общая\ФОТО - ВИДЕО  ЦЕНТРА\выставка ДК Мир увлечений\DSC011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090">
            <a:off x="1191290" y="4220795"/>
            <a:ext cx="2185397" cy="16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92.168.1.2\общая\ФОТО - ВИДЕО  ЦЕНТРА\выставка ДК Мир увлечений\DSC011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081">
            <a:off x="6145612" y="4300011"/>
            <a:ext cx="2379013" cy="178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192.168.1.2\общая\ФОТО - ВИДЕО  ЦЕНТРА\выставка ДК Мир увлечений\DSC011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8047">
            <a:off x="729496" y="1817945"/>
            <a:ext cx="1609009" cy="214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\\192.168.1.2\общая\ФОТО - ВИДЕО  ЦЕНТРА\выставка ДК Мир увлечений\DSC011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5408">
            <a:off x="3966124" y="3846792"/>
            <a:ext cx="1590087" cy="2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\\192.168.1.2\общая\ФОТО - ВИДЕО  ЦЕНТРА\выставка ДК Мир увлечений\DSC0118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9469">
            <a:off x="3627963" y="1791309"/>
            <a:ext cx="2213000" cy="16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171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1.2\общая\ФОТО - ВИДЕО  ЦЕНТРА\выставка ДК Мир увлечений\DSC01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2200275" cy="165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1.2\общая\ФОТО - ВИДЕО  ЦЕНТРА\выставка ДК Мир увлечений\DSC011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76" y="1844824"/>
            <a:ext cx="2200275" cy="165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92.168.1.2\общая\ФОТО - ВИДЕО  ЦЕНТРА\выставка ДК Мир увлечений\DSC011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063" y="1916832"/>
            <a:ext cx="2201075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192.168.1.2\общая\ФОТО - ВИДЕО  ЦЕНТРА\выставка ДК Мир увлечений\DSC011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611" y="3861048"/>
            <a:ext cx="2197058" cy="164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192.168.1.2\общая\ФОТО - ВИДЕО  ЦЕНТРА\выставка ДК Мир увлечений\DSC011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790" y="3791476"/>
            <a:ext cx="2289810" cy="17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0305" y="116632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225979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1.2\общая\ФОТО - ВИДЕО  ЦЕНТРА\выставка ДК Мир увлечений\DSC011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63" y="1638509"/>
            <a:ext cx="2860666" cy="214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192.168.1.2\общая\ФОТО - ВИДЕО  ЦЕНТРА\выставка ДК Мир увлечений\DSC011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77072"/>
            <a:ext cx="2664296" cy="199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192.168.1.2\общая\ФОТО - ВИДЕО  ЦЕНТРА\выставка ДК Мир увлечений\DSC011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13" y="1700808"/>
            <a:ext cx="2736304" cy="205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192.168.1.2\общая\ФОТО - ВИДЕО  ЦЕНТРА\выставка ДК Мир увлечений\DSC011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27936"/>
            <a:ext cx="2795309" cy="209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188640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340159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\\192.168.1.2\общая\ФОТО - ВИДЕО  ЦЕНТРА\выставка ДК Мир увлечений\DSC01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4605">
            <a:off x="3315329" y="1565295"/>
            <a:ext cx="2724901" cy="20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192.168.1.2\общая\ФОТО - ВИДЕО  ЦЕНТРА\выставка ДК Мир увлечений\DSC01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604">
            <a:off x="6252538" y="2106590"/>
            <a:ext cx="2255374" cy="300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\\192.168.1.2\общая\ФОТО - ВИДЕО  ЦЕНТРА\выставка ДК Мир увлечений\DSC011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2582">
            <a:off x="990148" y="2090750"/>
            <a:ext cx="2081504" cy="277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192.168.1.2\общая\ФОТО - ВИДЕО  ЦЕНТРА\выставка ДК Мир увлечений\DSC012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7254">
            <a:off x="3212779" y="4323721"/>
            <a:ext cx="2590951" cy="194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260648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122858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192.168.1.2\общая\ФОТО - ВИДЕО  ЦЕНТРА\выставка ДК Мир увлечений\DSC01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312368" cy="248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192.168.1.2\общая\ФОТО - ВИДЕО  ЦЕНТРА\выставка ДК Мир увлечений\DSC01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3412560" cy="255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192.168.1.2\общая\ФОТО - ВИДЕО  ЦЕНТРА\выставка ДК Мир увлечений\DSC012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65" y="4071721"/>
            <a:ext cx="3394203" cy="25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9987" y="260648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347746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\\192.168.1.2\общая\ФОТО - ВИДЕО  ЦЕНТРА\выставка ДК Мир увлечений\DSC011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44474"/>
            <a:ext cx="2350502" cy="31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\\192.168.1.2\общая\ФОТО - ВИДЕО  ЦЕНТРА\выставка ДК Мир увлечений\DSC011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55" y="2044474"/>
            <a:ext cx="2347953" cy="313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192.168.1.2\общая\ФОТО - ВИДЕО  ЦЕНТРА\выставка ДК Мир увлечений\DSC011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52" y="2044474"/>
            <a:ext cx="230425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260648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94074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\\192.168.1.2\общая\ФОТО - ВИДЕО  ЦЕНТРА\выставка ДК Мир увлечений\DSC01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611" y="3469024"/>
            <a:ext cx="1979753" cy="138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\\192.168.1.2\общая\ФОТО - ВИДЕО  ЦЕНТРА\выставка ДК Мир увлечений\DSC01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7" y="1765664"/>
            <a:ext cx="2107066" cy="14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\\192.168.1.2\общая\ФОТО - ВИДЕО  ЦЕНТРА\выставка ДК Мир увлечений\DSC01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462" y="3469024"/>
            <a:ext cx="1801168" cy="13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\\192.168.1.2\общая\ФОТО - ВИДЕО  ЦЕНТРА\выставка ДК Мир увлечений\DSC013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380" y="1764182"/>
            <a:ext cx="2003332" cy="143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\\192.168.1.2\общая\ФОТО - ВИДЕО  ЦЕНТРА\выставка ДК Мир увлечений\DSC013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081" y="1784303"/>
            <a:ext cx="2184511" cy="147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\\192.168.1.2\общая\ФОТО - ВИДЕО  ЦЕНТРА\выставка ДК Мир увлечений\DSC013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612" y="1789076"/>
            <a:ext cx="1979753" cy="14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\\192.168.1.2\общая\ФОТО - ВИДЕО  ЦЕНТРА\выставка ДК Мир увлечений\DSC0136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081" y="3491047"/>
            <a:ext cx="2092846" cy="138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\\192.168.1.2\общая\ФОТО - ВИДЕО  ЦЕНТРА\выставка ДК Мир увлечений\DSC0116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7" y="3501008"/>
            <a:ext cx="2107066" cy="138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1521" y="188640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147028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192.168.1.2\общая\ФОТО - ВИДЕО  ЦЕНТРА\выставка ДК Мир увлечений\DSC01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714">
            <a:off x="1372309" y="3498446"/>
            <a:ext cx="3024336" cy="226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192.168.1.2\общая\ФОТО - ВИДЕО  ЦЕНТРА\выставка ДК Мир увлечений\DSC01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2066">
            <a:off x="5075581" y="3669791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192.168.1.2\общая\ФОТО - ВИДЕО  ЦЕНТРА\выставка ДК Мир увлечений\DSC01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149">
            <a:off x="1072611" y="1299686"/>
            <a:ext cx="2597835" cy="19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192.168.1.2\общая\ФОТО - ВИДЕО  ЦЕНТРА\выставка ДК Мир увлечений\DSC012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5696">
            <a:off x="5283231" y="1148445"/>
            <a:ext cx="2675292" cy="200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7556" y="188640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10602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192.168.1.2\общая\ФОТО - ВИДЕО  ЦЕНТРА\выставка ДК Мир увлечений\DSC011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7936">
            <a:off x="572171" y="1435893"/>
            <a:ext cx="2071371" cy="29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\\192.168.1.2\общая\ФОТО - ВИДЕО  ЦЕНТРА\выставка ДК Мир увлечений\DSC011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761" y="1478885"/>
            <a:ext cx="2056988" cy="27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\\192.168.1.2\общая\ФОТО - ВИДЕО  ЦЕНТРА\выставка ДК Мир увлечений\DSC011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5739">
            <a:off x="6077262" y="1414196"/>
            <a:ext cx="1825238" cy="24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\\192.168.1.2\общая\ФОТО - ВИДЕО  ЦЕНТРА\выставка ДК Мир увлечений\DSC012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21534"/>
            <a:ext cx="1930574" cy="257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260648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104865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192.168.1.2\общая\ФОТО - ВИДЕО  ЦЕНТРА\выставка ДК Мир увлечений\DSC01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4800">
            <a:off x="3417346" y="1539203"/>
            <a:ext cx="1951269" cy="260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\\192.168.1.2\общая\ФОТО - ВИДЕО  ЦЕНТРА\выставка ДК Мир увлечений\DSC01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027">
            <a:off x="657409" y="1930505"/>
            <a:ext cx="1887314" cy="251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\\192.168.1.2\общая\ФОТО - ВИДЕО  ЦЕНТРА\выставка ДК Мир увлечений\DSC012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1305" flipH="1">
            <a:off x="6388303" y="1908284"/>
            <a:ext cx="1868953" cy="249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\\192.168.1.2\общая\ФОТО - ВИДЕО  ЦЕНТРА\выставка ДК Мир увлечений\DSC012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2103" flipH="1">
            <a:off x="4703706" y="4085816"/>
            <a:ext cx="1735188" cy="231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9536" y="332656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39940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902" y="5578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Фестиваль детского  творчества </a:t>
            </a:r>
            <a:r>
              <a:rPr lang="ru-RU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«Наши дети»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1916832"/>
            <a:ext cx="7562538" cy="4680520"/>
          </a:xfrm>
          <a:prstGeom prst="rect">
            <a:avLst/>
          </a:prstGeom>
        </p:spPr>
        <p:txBody>
          <a:bodyPr vert="horz">
            <a:normAutofit/>
          </a:bodyPr>
          <a:lstStyle>
            <a:lvl1pPr indent="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b="1" i="1">
                <a:solidFill>
                  <a:schemeClr val="tx2">
                    <a:lumMod val="50000"/>
                  </a:schemeClr>
                </a:solidFill>
              </a:defRPr>
            </a:lvl1pPr>
            <a:lvl2pPr marL="640080" indent="-24688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/>
            </a:lvl2pPr>
            <a:lvl3pPr indent="-246888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/>
            </a:lvl3pPr>
            <a:lvl4pPr marL="1188720" indent="-210312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/>
            </a:lvl4pPr>
            <a:lvl5pPr marL="1463040" indent="-210312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/>
            </a:lvl5pPr>
            <a:lvl6pPr marL="1737360" indent="-210312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/>
            </a:lvl6pPr>
            <a:lvl7pPr marL="1920240" indent="-182880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baseline="0"/>
            </a:lvl7pPr>
            <a:lvl8pPr marL="2194560" indent="-182880">
              <a:spcBef>
                <a:spcPct val="20000"/>
              </a:spcBef>
              <a:buClr>
                <a:schemeClr val="tx2"/>
              </a:buClr>
              <a:buChar char="•"/>
              <a:defRPr kumimoji="0" sz="1600"/>
            </a:lvl8pPr>
            <a:lvl9pPr marL="2468880" indent="-182880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baseline="0"/>
            </a:lvl9pPr>
          </a:lstStyle>
          <a:p>
            <a:r>
              <a:rPr lang="ru-RU" dirty="0"/>
              <a:t> </a:t>
            </a:r>
            <a:r>
              <a:rPr lang="ru-RU" b="0" i="0" dirty="0"/>
              <a:t>К участию в Фестивале приглашались:</a:t>
            </a:r>
          </a:p>
          <a:p>
            <a:r>
              <a:rPr lang="ru-RU" b="0" i="0" dirty="0" smtClean="0"/>
              <a:t> </a:t>
            </a:r>
            <a:r>
              <a:rPr lang="ru-RU" b="0" i="0" dirty="0"/>
              <a:t>дети и подростки из образовательных организаций, реабилитационных центров, общественных организаций, работающих с детьми с ограниченными возможностями здоровья; дети, </a:t>
            </a:r>
            <a:r>
              <a:rPr lang="ru-RU" b="0" i="0" dirty="0" smtClean="0"/>
              <a:t>не посещающие </a:t>
            </a:r>
            <a:r>
              <a:rPr lang="ru-RU" b="0" i="0" dirty="0"/>
              <a:t>образовательные учреждения </a:t>
            </a:r>
          </a:p>
          <a:p>
            <a:r>
              <a:rPr lang="ru-RU" b="0" i="0" dirty="0"/>
              <a:t> </a:t>
            </a:r>
            <a:endParaRPr lang="ru-RU" b="0" i="0" dirty="0" smtClean="0"/>
          </a:p>
          <a:p>
            <a:r>
              <a:rPr lang="ru-RU" b="0" i="0" dirty="0" smtClean="0"/>
              <a:t>Возрастные </a:t>
            </a:r>
            <a:r>
              <a:rPr lang="ru-RU" b="0" i="0" dirty="0"/>
              <a:t>категории участников: </a:t>
            </a:r>
          </a:p>
          <a:p>
            <a:r>
              <a:rPr lang="ru-RU" b="0" i="0" dirty="0"/>
              <a:t>5-10 лет - младшая возрастная группа</a:t>
            </a:r>
          </a:p>
          <a:p>
            <a:r>
              <a:rPr lang="ru-RU" b="0" i="0" dirty="0"/>
              <a:t>11-18 лет - старшая возрастная группа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65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192.168.1.2\общая\ФОТО - ВИДЕО  ЦЕНТРА\выставка ДК Мир увлечений\DSC01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72" y="1253786"/>
            <a:ext cx="3312368" cy="248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192.168.1.2\общая\ФОТО - ВИДЕО  ЦЕНТРА\выставка ДК Мир увлечений\DSC01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092" y="4040373"/>
            <a:ext cx="2842602" cy="213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192.168.1.2\общая\ФОТО - ВИДЕО  ЦЕНТРА\выставка ДК Мир увлечений\DSC01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40968"/>
            <a:ext cx="2917292" cy="218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8120" y="188640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54048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\\192.168.1.2\общая\ФОТО - ВИДЕО  ЦЕНТРА\выставка ДК Мир увлечений\DSC01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381">
            <a:off x="1200669" y="1632775"/>
            <a:ext cx="2476184" cy="330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\\192.168.1.2\общая\ФОТО - ВИДЕО  ЦЕНТРА\выставка ДК Мир увлечений\DSC012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6226">
            <a:off x="5026916" y="1915721"/>
            <a:ext cx="2441239" cy="325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6646" y="332656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148932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192.168.1.2\общая\ФОТО - ВИДЕО  ЦЕНТРА\выставка ДК Мир увлечений\DSC01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108">
            <a:off x="6631145" y="2530298"/>
            <a:ext cx="2045687" cy="272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\\192.168.1.2\общая\ФОТО - ВИДЕО  ЦЕНТРА\выставка ДК Мир увлечений\DSC012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3254">
            <a:off x="4356606" y="1794931"/>
            <a:ext cx="2065398" cy="275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\\192.168.1.2\общая\ФОТО - ВИДЕО  ЦЕНТРА\выставка ДК Мир увлечений\DSC012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7147">
            <a:off x="438943" y="1782526"/>
            <a:ext cx="1963726" cy="261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\\192.168.1.2\общая\ФОТО - ВИДЕО  ЦЕНТРА\выставка ДК Мир увлечений\DSC012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054">
            <a:off x="2402041" y="3130773"/>
            <a:ext cx="2098776" cy="27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8616" y="332656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</a:t>
            </a:r>
            <a:r>
              <a:rPr lang="ru-RU" dirty="0"/>
              <a:t>творческих работ </a:t>
            </a:r>
            <a:endParaRPr lang="ru-RU" dirty="0"/>
          </a:p>
          <a:p>
            <a:r>
              <a:rPr lang="ru-RU" dirty="0"/>
              <a:t>«</a:t>
            </a:r>
            <a:r>
              <a:rPr lang="ru-RU" dirty="0"/>
              <a:t>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285672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192.168.1.2\общая\ФОТО - ВИДЕО  ЦЕНТРА\выставка ДК Мир увлечений\DSC012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71">
            <a:off x="4506264" y="1506499"/>
            <a:ext cx="1996234" cy="276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\\192.168.1.2\общая\ФОТО - ВИДЕО  ЦЕНТРА\выставка ДК Мир увлечений\DSC013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498">
            <a:off x="2484165" y="4019094"/>
            <a:ext cx="1933922" cy="257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\\192.168.1.2\общая\ФОТО - ВИДЕО  ЦЕНТРА\выставка ДК Мир увлечений\DSC013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0112">
            <a:off x="339378" y="1720286"/>
            <a:ext cx="1966580" cy="26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\\192.168.1.2\общая\ФОТО - ВИДЕО  ЦЕНТРА\выставка ДК Мир увлечений\DSC014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037">
            <a:off x="6098589" y="3540018"/>
            <a:ext cx="2242943" cy="299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5338" y="404664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301992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\\192.168.1.2\общая\ФОТО - ВИДЕО  ЦЕНТРА\выставка ДК Мир увлечений\DSC01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2335806" cy="175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\\192.168.1.2\общая\ФОТО - ВИДЕО  ЦЕНТРА\выставка ДК Мир увлечений\DSC012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171" y="1845187"/>
            <a:ext cx="2492828" cy="18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\\192.168.1.2\общая\ФОТО - ВИДЕО  ЦЕНТРА\выставка ДК Мир увлечений\DSC012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47756"/>
            <a:ext cx="2257219" cy="169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\\192.168.1.2\общая\ФОТО - ВИДЕО  ЦЕНТРА\выставка ДК Мир увлечений\DSC013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44824"/>
            <a:ext cx="2451765" cy="183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\\192.168.1.2\общая\ФОТО - ВИДЕО  ЦЕНТРА\выставка ДК Мир увлечений\DSC012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32465"/>
            <a:ext cx="2451765" cy="169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\\192.168.1.2\общая\ФОТО - ВИДЕО  ЦЕНТРА\выставка ДК Мир увлечений\DSC013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32465"/>
            <a:ext cx="2492828" cy="169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1520" y="505052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250716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192.168.1.2\общая\ФОТО - ВИДЕО  ЦЕНТРА\выставка ДК Мир увлечений\DSC012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8288"/>
            <a:ext cx="1895038" cy="252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\\192.168.1.2\общая\ФОТО - ВИДЕО  ЦЕНТРА\выставка ДК Мир увлечений\DSC01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55" y="3429000"/>
            <a:ext cx="1872760" cy="24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\\192.168.1.2\общая\ФОТО - ВИДЕО  ЦЕНТРА\выставка ДК Мир увлечений\DSC012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2102625" cy="28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\\192.168.1.2\общая\ФОТО - ВИДЕО  ЦЕНТРА\выставка ДК Мир увлечений\DSC012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90" y="2027392"/>
            <a:ext cx="2243300" cy="299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32656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206267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192.168.1.2\общая\ФОТО - ВИДЕО  ЦЕНТРА\выставка ДК Мир увлечений\DSC01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6203">
            <a:off x="353837" y="2609371"/>
            <a:ext cx="1905342" cy="254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\\192.168.1.2\общая\ФОТО - ВИДЕО  ЦЕНТРА\выставка ДК Мир увлечений\DSC01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495">
            <a:off x="2499087" y="1699063"/>
            <a:ext cx="2098776" cy="27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\\192.168.1.2\общая\ФОТО - ВИДЕО  ЦЕНТРА\выставка ДК Мир увлечений\DSC012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831">
            <a:off x="6135357" y="1840634"/>
            <a:ext cx="2137755" cy="285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\\192.168.1.2\общая\ФОТО - ВИДЕО  ЦЕНТРА\выставка ДК Мир увлечений\DSC012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1296">
            <a:off x="4291971" y="3256035"/>
            <a:ext cx="1984217" cy="264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0253" y="404664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133593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192.168.1.2\общая\ФОТО - ВИДЕО  ЦЕНТРА\выставка ДК Мир увлечений\DSC01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177">
            <a:off x="1286724" y="1701928"/>
            <a:ext cx="2808312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\\192.168.1.2\общая\ФОТО - ВИДЕО  ЦЕНТРА\выставка ДК Мир увлечений\DSC012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101">
            <a:off x="4949361" y="1780408"/>
            <a:ext cx="2771998" cy="369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332656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180387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\\192.168.1.2\общая\ФОТО - ВИДЕО  ЦЕНТРА\выставка ДК Мир увлечений\DSC01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290" flipH="1">
            <a:off x="6243804" y="2016488"/>
            <a:ext cx="2467078" cy="32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\\192.168.1.2\общая\ФОТО - ВИДЕО  ЦЕНТРА\выставка ДК Мир увлечений\DSC011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3221">
            <a:off x="551060" y="1797244"/>
            <a:ext cx="2458816" cy="327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192.168.1.2\общая\ФОТО - ВИДЕО  ЦЕНТРА\выставка ДК Мир увлечений\DSC01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80" y="3573016"/>
            <a:ext cx="3356037" cy="251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5264" y="260648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235735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192.168.1.2\общая\ФОТО - ВИДЕО  ЦЕНТРА\выставка ДК Мир увлечений\DSC01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809" y="1772816"/>
            <a:ext cx="2048499" cy="273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\\192.168.1.2\общая\ФОТО - ВИДЕО  ЦЕНТРА\выставка ДК Мир увлечений\DSC01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22520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\\192.168.1.2\общая\ФОТО - ВИДЕО  ЦЕНТРА\выставка ДК Мир увлечений\DSC01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126" y="3717031"/>
            <a:ext cx="2180279" cy="290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\\192.168.1.2\общая\ФОТО - ВИДЕО  ЦЕНТРА\выставка ДК Мир увлечений\DSC012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753" y="1971017"/>
            <a:ext cx="2129852" cy="283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404664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298104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Фестиваль детского  творчества </a:t>
            </a:r>
            <a:r>
              <a:rPr lang="ru-RU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«Наши дети»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9508" y="2564904"/>
            <a:ext cx="7848872" cy="2808312"/>
          </a:xfrm>
          <a:prstGeom prst="rect">
            <a:avLst/>
          </a:prstGeom>
        </p:spPr>
        <p:txBody>
          <a:bodyPr vert="horz">
            <a:noAutofit/>
          </a:bodyPr>
          <a:lstStyle>
            <a:defPPr>
              <a:defRPr lang="ru-RU"/>
            </a:defPPr>
            <a:lvl1pPr indent="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b="1" i="1">
                <a:solidFill>
                  <a:schemeClr val="tx2">
                    <a:lumMod val="50000"/>
                  </a:schemeClr>
                </a:solidFill>
              </a:defRPr>
            </a:lvl1pPr>
            <a:lvl2pPr marL="640080" indent="-246888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/>
            </a:lvl2pPr>
            <a:lvl3pPr indent="-246888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/>
            </a:lvl3pPr>
            <a:lvl4pPr marL="1188720" indent="-210312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/>
            </a:lvl4pPr>
            <a:lvl5pPr marL="1463040" indent="-210312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/>
            </a:lvl5pPr>
            <a:lvl6pPr marL="1737360" indent="-210312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/>
            </a:lvl6pPr>
            <a:lvl7pPr marL="1920240" indent="-182880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baseline="0"/>
            </a:lvl7pPr>
            <a:lvl8pPr marL="2194560" indent="-182880">
              <a:spcBef>
                <a:spcPct val="20000"/>
              </a:spcBef>
              <a:buClr>
                <a:schemeClr val="tx2"/>
              </a:buClr>
              <a:buChar char="•"/>
              <a:defRPr kumimoji="0" sz="1600"/>
            </a:lvl8pPr>
            <a:lvl9pPr marL="2468880" indent="-182880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baseline="0"/>
            </a:lvl9pPr>
          </a:lstStyle>
          <a:p>
            <a:r>
              <a:rPr lang="ru-RU" sz="3200" dirty="0"/>
              <a:t>Фестиваль проходил в два </a:t>
            </a:r>
            <a:r>
              <a:rPr lang="ru-RU" sz="3200" dirty="0" smtClean="0"/>
              <a:t>  </a:t>
            </a:r>
            <a:r>
              <a:rPr lang="ru-RU" sz="3200" dirty="0"/>
              <a:t>этапа:</a:t>
            </a:r>
          </a:p>
          <a:p>
            <a:r>
              <a:rPr lang="ru-RU" sz="3200" dirty="0"/>
              <a:t>  </a:t>
            </a:r>
            <a:r>
              <a:rPr lang="en-US" sz="3200" dirty="0"/>
              <a:t>I</a:t>
            </a:r>
            <a:r>
              <a:rPr lang="ru-RU" sz="3200" dirty="0"/>
              <a:t> этап</a:t>
            </a:r>
            <a:r>
              <a:rPr lang="en-US" sz="3200" dirty="0"/>
              <a:t> </a:t>
            </a:r>
            <a:r>
              <a:rPr lang="ru-RU" sz="3200" dirty="0" smtClean="0"/>
              <a:t>-</a:t>
            </a:r>
            <a:r>
              <a:rPr lang="ru-RU" sz="3200" dirty="0"/>
              <a:t> «Мир моих увлечений» </a:t>
            </a:r>
          </a:p>
          <a:p>
            <a:r>
              <a:rPr lang="ru-RU" sz="3200" dirty="0" smtClean="0"/>
              <a:t> </a:t>
            </a:r>
            <a:r>
              <a:rPr lang="en-US" sz="3200" dirty="0" smtClean="0"/>
              <a:t>II</a:t>
            </a:r>
            <a:r>
              <a:rPr lang="ru-RU" sz="3200" dirty="0" smtClean="0"/>
              <a:t> </a:t>
            </a:r>
            <a:r>
              <a:rPr lang="ru-RU" sz="3200" dirty="0"/>
              <a:t>этап – «Мы можем все!» 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6742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«Мы можем все!»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Второй  этап - конкурс творческих работ «Мы можем все!» прошел в малом зале ДК СТЗ  с 25, 26 октября 2016 года.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В конкурсе приняли участие 219 детей в возрасте от 4,5 до 17 лет.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Всего был представлено 54 номеров в 4 номинациях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-вокальное творчество-18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-хореографическое творчество-18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-театральное творчество-13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-оригинальный жанр-5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-инструментальное творчество-0</a:t>
            </a:r>
          </a:p>
          <a:p>
            <a:pPr marL="0" indent="0">
              <a:buNone/>
            </a:pP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64" y="1848858"/>
            <a:ext cx="7010472" cy="3953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Detskaya_tancevalnaya_muzyka_-_Veselaya_pesenka_Muzyka_Aleksandr_Ermolov_Slova_Vadim_Borisov_Isp._Teat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5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8920"/>
            <a:ext cx="3899925" cy="2924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53" y="1932976"/>
            <a:ext cx="3902485" cy="31522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45240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2061">
            <a:off x="4887884" y="2398418"/>
            <a:ext cx="3993502" cy="2995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8069">
            <a:off x="621751" y="2365461"/>
            <a:ext cx="4379979" cy="32849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56708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2" t="2315" r="14375"/>
          <a:stretch/>
        </p:blipFill>
        <p:spPr>
          <a:xfrm>
            <a:off x="249179" y="1809920"/>
            <a:ext cx="2376265" cy="309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92" y="2664977"/>
            <a:ext cx="4224527" cy="3168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12628" r="39720" b="-3389"/>
          <a:stretch/>
        </p:blipFill>
        <p:spPr>
          <a:xfrm>
            <a:off x="6920867" y="1809920"/>
            <a:ext cx="2175582" cy="3203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220731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88">
            <a:off x="454448" y="1922993"/>
            <a:ext cx="2939819" cy="2204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81084"/>
            <a:ext cx="3072342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t="5255" r="6590" b="14584"/>
          <a:stretch/>
        </p:blipFill>
        <p:spPr>
          <a:xfrm rot="615194">
            <a:off x="5771668" y="1788144"/>
            <a:ext cx="2536402" cy="31889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3456443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t="15780" r="-1183" b="4735"/>
          <a:stretch/>
        </p:blipFill>
        <p:spPr>
          <a:xfrm>
            <a:off x="1475656" y="2079978"/>
            <a:ext cx="5816090" cy="36270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146530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1" t="24664" r="13291" b="417"/>
          <a:stretch/>
        </p:blipFill>
        <p:spPr>
          <a:xfrm rot="1128104">
            <a:off x="4521727" y="2434131"/>
            <a:ext cx="3628825" cy="28642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5" t="9092" r="20330" b="1850"/>
          <a:stretch/>
        </p:blipFill>
        <p:spPr>
          <a:xfrm rot="21308363">
            <a:off x="1185995" y="2084428"/>
            <a:ext cx="2826132" cy="35390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3043832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1" t="-1231" r="16426" b="-6"/>
          <a:stretch/>
        </p:blipFill>
        <p:spPr>
          <a:xfrm>
            <a:off x="3285957" y="2134915"/>
            <a:ext cx="2540482" cy="36635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4077"/>
          <a:stretch/>
        </p:blipFill>
        <p:spPr>
          <a:xfrm>
            <a:off x="611560" y="2039937"/>
            <a:ext cx="2200645" cy="32166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6951" r="22438"/>
          <a:stretch/>
        </p:blipFill>
        <p:spPr>
          <a:xfrm>
            <a:off x="6232759" y="1922807"/>
            <a:ext cx="2407578" cy="33337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71526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837">
            <a:off x="323528" y="2057951"/>
            <a:ext cx="4027856" cy="30208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595">
            <a:off x="4707485" y="1993074"/>
            <a:ext cx="4116293" cy="3087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328627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«Мир моих увлечений»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Первый этап -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конкурс творческих работ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«Мир моих увлечений»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прошел в выставочном зале ДК СТЗ с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26 по 29 апреля 2016 года.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	Дети, родители и педагоги активно приняли участие в этом конкурсе, проявив свои художественные таланты. Всего </a:t>
            </a:r>
            <a:r>
              <a:rPr lang="ru-RU" b="1" u="sng" dirty="0">
                <a:solidFill>
                  <a:schemeClr val="tx2">
                    <a:lumMod val="50000"/>
                  </a:schemeClr>
                </a:solidFill>
              </a:rPr>
              <a:t>85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детей в возрасте с 5 до 18 лет, представили </a:t>
            </a:r>
            <a:r>
              <a:rPr lang="ru-RU" b="1" u="sng" dirty="0">
                <a:solidFill>
                  <a:schemeClr val="tx2">
                    <a:lumMod val="50000"/>
                  </a:schemeClr>
                </a:solidFill>
              </a:rPr>
              <a:t>98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творческих работ на фестиваль.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	Оценка работ проходила путем голосования, посетители выставки оставляли свой голос за понравившуюся работу.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	Выставку посетили более </a:t>
            </a:r>
            <a:r>
              <a:rPr lang="ru-RU" b="1" u="sng" dirty="0">
                <a:solidFill>
                  <a:schemeClr val="tx2">
                    <a:lumMod val="50000"/>
                  </a:schemeClr>
                </a:solidFill>
              </a:rPr>
              <a:t>700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человек. </a:t>
            </a: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   </a:t>
            </a:r>
            <a:r>
              <a:rPr lang="ru-RU" b="1" u="sng" dirty="0" smtClean="0">
                <a:solidFill>
                  <a:schemeClr val="tx2">
                    <a:lumMod val="50000"/>
                  </a:schemeClr>
                </a:solidFill>
              </a:rPr>
              <a:t>656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посетителей проголосовали за понравившиеся работы.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9342">
            <a:off x="355331" y="1857551"/>
            <a:ext cx="2351466" cy="3135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04" y="2188269"/>
            <a:ext cx="3298465" cy="2473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335">
            <a:off x="6701027" y="2056180"/>
            <a:ext cx="2163918" cy="28852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0800000" flipV="1">
            <a:off x="323528" y="332655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355578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063" r="-847"/>
          <a:stretch/>
        </p:blipFill>
        <p:spPr>
          <a:xfrm>
            <a:off x="1055689" y="1899105"/>
            <a:ext cx="6977139" cy="38884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377676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88840"/>
            <a:ext cx="2838819" cy="37850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t="959" r="35245" b="-729"/>
          <a:stretch/>
        </p:blipFill>
        <p:spPr>
          <a:xfrm>
            <a:off x="1331640" y="1976280"/>
            <a:ext cx="2808312" cy="38429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33132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021752" cy="4104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103983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718">
            <a:off x="133903" y="1948688"/>
            <a:ext cx="4205859" cy="31543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083">
            <a:off x="4641790" y="2166728"/>
            <a:ext cx="4152746" cy="31145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320401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7" r="14747" b="-285"/>
          <a:stretch/>
        </p:blipFill>
        <p:spPr>
          <a:xfrm>
            <a:off x="215475" y="2055986"/>
            <a:ext cx="1944216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5" t="19508" r="24565" b="16865"/>
          <a:stretch/>
        </p:blipFill>
        <p:spPr>
          <a:xfrm>
            <a:off x="2181727" y="2490079"/>
            <a:ext cx="2232248" cy="30963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-98" r="19288" b="1293"/>
          <a:stretch/>
        </p:blipFill>
        <p:spPr>
          <a:xfrm>
            <a:off x="4452483" y="2002691"/>
            <a:ext cx="2141479" cy="27644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407" r="49212" b="9854"/>
          <a:stretch/>
        </p:blipFill>
        <p:spPr>
          <a:xfrm>
            <a:off x="6670979" y="2549485"/>
            <a:ext cx="2278234" cy="31481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415788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62" r="38188" b="8588"/>
          <a:stretch/>
        </p:blipFill>
        <p:spPr>
          <a:xfrm>
            <a:off x="6538335" y="2626883"/>
            <a:ext cx="2148465" cy="30402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2" y="2930573"/>
            <a:ext cx="1970844" cy="26277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t="8880" r="4032" b="1231"/>
          <a:stretch/>
        </p:blipFill>
        <p:spPr>
          <a:xfrm>
            <a:off x="2664114" y="1844824"/>
            <a:ext cx="3690092" cy="28431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400817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11230" r="-3127" b="1741"/>
          <a:stretch/>
        </p:blipFill>
        <p:spPr>
          <a:xfrm rot="392436">
            <a:off x="4766151" y="2358380"/>
            <a:ext cx="4227804" cy="31966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1" t="8963"/>
          <a:stretch/>
        </p:blipFill>
        <p:spPr>
          <a:xfrm rot="21372461">
            <a:off x="320626" y="1949807"/>
            <a:ext cx="4152502" cy="34387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227558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97" t="15989" r="-1"/>
          <a:stretch/>
        </p:blipFill>
        <p:spPr>
          <a:xfrm>
            <a:off x="971600" y="1862756"/>
            <a:ext cx="6696744" cy="39657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407521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4" t="20600" r="38170" b="25850"/>
          <a:stretch/>
        </p:blipFill>
        <p:spPr>
          <a:xfrm>
            <a:off x="539552" y="2751620"/>
            <a:ext cx="2248247" cy="2981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3" t="24800" r="39512" b="27951"/>
          <a:stretch/>
        </p:blipFill>
        <p:spPr>
          <a:xfrm>
            <a:off x="6650486" y="2698045"/>
            <a:ext cx="2149896" cy="29316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2" t="28633" r="25189" b="24705"/>
          <a:stretch/>
        </p:blipFill>
        <p:spPr>
          <a:xfrm>
            <a:off x="2915815" y="1988840"/>
            <a:ext cx="3534939" cy="2592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251794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260648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  <p:pic>
        <p:nvPicPr>
          <p:cNvPr id="3075" name="Picture 3" descr="\\192.168.1.2\общая\ФОТО - ВИДЕО  ЦЕНТРА\выставка ДК Мир увлечений\DSC01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168" y="1700808"/>
            <a:ext cx="3168352" cy="376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92.168.1.2\общая\ФОТО - ВИДЕО  ЦЕНТРА\выставка ДК Мир увлечений\DSC01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3023139" cy="376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0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4" t="25850"/>
          <a:stretch/>
        </p:blipFill>
        <p:spPr>
          <a:xfrm>
            <a:off x="827584" y="1928189"/>
            <a:ext cx="7031962" cy="3834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365033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8492" r="13323" b="326"/>
          <a:stretch/>
        </p:blipFill>
        <p:spPr>
          <a:xfrm>
            <a:off x="1583668" y="1923065"/>
            <a:ext cx="5976664" cy="3865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58751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5192" r="6749" b="6610"/>
          <a:stretch/>
        </p:blipFill>
        <p:spPr>
          <a:xfrm>
            <a:off x="2672051" y="1949711"/>
            <a:ext cx="3744416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6" t="19077" r="28098" b="11615"/>
          <a:stretch/>
        </p:blipFill>
        <p:spPr>
          <a:xfrm>
            <a:off x="329224" y="2847314"/>
            <a:ext cx="2041934" cy="27651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2" t="38450" r="22671" b="17451"/>
          <a:stretch/>
        </p:blipFill>
        <p:spPr>
          <a:xfrm>
            <a:off x="6655945" y="2996952"/>
            <a:ext cx="1943967" cy="26337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0800000" flipV="1">
            <a:off x="388971" y="332656"/>
            <a:ext cx="844146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творчества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Мы можем всё» </a:t>
            </a:r>
          </a:p>
        </p:txBody>
      </p:sp>
    </p:spTree>
    <p:extLst>
      <p:ext uri="{BB962C8B-B14F-4D97-AF65-F5344CB8AC3E}">
        <p14:creationId xmlns:p14="http://schemas.microsoft.com/office/powerpoint/2010/main" val="81002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492896"/>
            <a:ext cx="8229600" cy="197281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0"/>
              </a:spcBef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rPr>
              <a:t>Участниками фестиваля стали более 300 детей и подростков в возрасте от 4,5 до 17 лет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Фестиваль детского  творчества </a:t>
            </a:r>
            <a:r>
              <a:rPr lang="ru-RU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«Наши дети»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23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Фестиваль детского  творчества </a:t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«Наши дети»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8945" y="1521747"/>
            <a:ext cx="784887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 smtClean="0"/>
              <a:t>Неоценимую   </a:t>
            </a:r>
            <a:r>
              <a:rPr lang="ru-RU" dirty="0"/>
              <a:t>помощь в  организации Фестиваля  и предоставлении </a:t>
            </a:r>
            <a:r>
              <a:rPr lang="ru-RU" dirty="0" smtClean="0"/>
              <a:t>площадок оказал  ПАО «Северский трубный завод»</a:t>
            </a:r>
            <a:endParaRPr lang="ru-RU" dirty="0"/>
          </a:p>
        </p:txBody>
      </p:sp>
      <p:pic>
        <p:nvPicPr>
          <p:cNvPr id="2050" name="Picture 2" descr="C:\Documents and Settings\Крылова\Рабочий стол\q4qTEMivAF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367240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Documents and Settings\Крылова\Рабочий стол\000046026_480_Firmennyy_logotip_rossiyskoy_kompanii_TM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76272"/>
            <a:ext cx="388843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58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5166"/>
            <a:ext cx="8229600" cy="164166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Фестиваль детского  творчества </a:t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«Наши дети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спонсорами</a:t>
            </a:r>
            <a:r>
              <a:rPr lang="ru-RU" sz="3200" b="1" dirty="0">
                <a:solidFill>
                  <a:schemeClr val="tx2"/>
                </a:solidFill>
              </a:rPr>
              <a:t> </a:t>
            </a: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фестиваля выступили: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266" y="1772816"/>
            <a:ext cx="784887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tx2"/>
                </a:solidFill>
              </a:rPr>
              <a:t>Полевской </a:t>
            </a:r>
            <a:r>
              <a:rPr lang="ru-RU" sz="2800" dirty="0">
                <a:solidFill>
                  <a:schemeClr val="tx2"/>
                </a:solidFill>
              </a:rPr>
              <a:t>филиал </a:t>
            </a:r>
            <a:r>
              <a:rPr lang="ru-RU" sz="2800" dirty="0" smtClean="0">
                <a:solidFill>
                  <a:schemeClr val="tx2"/>
                </a:solidFill>
              </a:rPr>
              <a:t>СОСПП, 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tx2"/>
                </a:solidFill>
              </a:rPr>
              <a:t>ЗАО </a:t>
            </a:r>
            <a:r>
              <a:rPr lang="ru-RU" sz="2800" dirty="0">
                <a:solidFill>
                  <a:schemeClr val="tx2"/>
                </a:solidFill>
              </a:rPr>
              <a:t>«Русская медная </a:t>
            </a:r>
            <a:r>
              <a:rPr lang="ru-RU" sz="2800" dirty="0" smtClean="0">
                <a:solidFill>
                  <a:schemeClr val="tx2"/>
                </a:solidFill>
              </a:rPr>
              <a:t>компания»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tx2"/>
                </a:solidFill>
              </a:rPr>
              <a:t>Свердловское </a:t>
            </a:r>
            <a:r>
              <a:rPr lang="ru-RU" sz="2800" dirty="0">
                <a:solidFill>
                  <a:schemeClr val="tx2"/>
                </a:solidFill>
              </a:rPr>
              <a:t>отделение Российского детского фонда</a:t>
            </a:r>
            <a:r>
              <a:rPr lang="ru-RU" sz="2800" dirty="0" smtClean="0">
                <a:solidFill>
                  <a:schemeClr val="tx2"/>
                </a:solidFill>
              </a:rPr>
              <a:t>,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ru-RU" sz="2800" dirty="0">
                <a:solidFill>
                  <a:schemeClr val="tx2"/>
                </a:solidFill>
              </a:rPr>
              <a:t>ИП </a:t>
            </a:r>
            <a:r>
              <a:rPr lang="ru-RU" sz="2800" dirty="0" err="1">
                <a:solidFill>
                  <a:schemeClr val="tx2"/>
                </a:solidFill>
              </a:rPr>
              <a:t>Кулбаев</a:t>
            </a:r>
            <a:r>
              <a:rPr lang="ru-RU" sz="2800" dirty="0">
                <a:solidFill>
                  <a:schemeClr val="tx2"/>
                </a:solidFill>
              </a:rPr>
              <a:t> И.А</a:t>
            </a:r>
            <a:r>
              <a:rPr lang="ru-RU" sz="2800" dirty="0" smtClean="0">
                <a:solidFill>
                  <a:schemeClr val="tx2"/>
                </a:solidFill>
              </a:rPr>
              <a:t>.,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tx2"/>
                </a:solidFill>
              </a:rPr>
              <a:t>АНО </a:t>
            </a:r>
            <a:r>
              <a:rPr lang="ru-RU" sz="2800" dirty="0">
                <a:solidFill>
                  <a:schemeClr val="tx2"/>
                </a:solidFill>
              </a:rPr>
              <a:t>«Православный центр медико-социальной реабилитации «Подвижник» при храме святых апостолов Петра и Павла г. </a:t>
            </a:r>
            <a:r>
              <a:rPr lang="ru-RU" sz="2800" dirty="0" smtClean="0">
                <a:solidFill>
                  <a:schemeClr val="tx2"/>
                </a:solidFill>
              </a:rPr>
              <a:t>Полевской.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2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\\192.168.1.2\общая\ФОТО - ВИДЕО  ЦЕНТРА\выставка ДК Мир увлечений\DSC0116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0517">
            <a:off x="596406" y="1605126"/>
            <a:ext cx="3744416" cy="294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\\192.168.1.2\общая\ФОТО - ВИДЕО  ЦЕНТРА\выставка ДК Мир увлечений\DSC012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810">
            <a:off x="4808627" y="1639583"/>
            <a:ext cx="4023632" cy="29404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67544" y="19172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348536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\\192.168.1.2\общая\ФОТО - ВИДЕО  ЦЕНТРА\выставка ДК Мир увлечений\DSC0117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599">
            <a:off x="282939" y="1571793"/>
            <a:ext cx="4887083" cy="315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\\192.168.1.2\общая\ФОТО - ВИДЕО  ЦЕНТРА\выставка ДК Мир увлечений\DSC012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728">
            <a:off x="4336002" y="2623827"/>
            <a:ext cx="4616083" cy="38530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23528" y="78884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405849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192.168.1.2\общая\ФОТО - ВИДЕО  ЦЕНТРА\выставка ДК Мир увлечений\DSC01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730">
            <a:off x="6075576" y="1948988"/>
            <a:ext cx="2525414" cy="184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92.168.1.2\общая\ФОТО - ВИДЕО  ЦЕНТРА\выставка ДК Мир увлечений\DSC01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211">
            <a:off x="500769" y="1549148"/>
            <a:ext cx="2346730" cy="17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1.2\общая\ФОТО - ВИДЕО  ЦЕНТРА\выставка ДК Мир увлечений\DSC011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417">
            <a:off x="577128" y="3661026"/>
            <a:ext cx="2276223" cy="170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92.168.1.2\общая\ФОТО - ВИДЕО  ЦЕНТРА\выставка ДК Мир увлечений\DSC011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43" y="3789040"/>
            <a:ext cx="2608814" cy="19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192.168.1.2\общая\ФОТО - ВИДЕО  ЦЕНТРА\выставка ДК Мир увлечений\DSC011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226" y="1412776"/>
            <a:ext cx="1436483" cy="191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\\192.168.1.2\общая\ФОТО - ВИДЕО  ЦЕНТРА\выставка ДК Мир увлечений\DSC011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4046">
            <a:off x="6360178" y="4009486"/>
            <a:ext cx="1615236" cy="215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1520" y="31698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94864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1.2\общая\ФОТО - ВИДЕО  ЦЕНТРА\выставка ДК Мир увлечений\DSC011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3758874" cy="294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192.168.1.2\общая\ФОТО - ВИДЕО  ЦЕНТРА\выставка ДК Мир увлечений\DSC011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63" y="1484784"/>
            <a:ext cx="295967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92.168.1.2\общая\ФОТО - ВИДЕО  ЦЕНТРА\выставка ДК Мир увлечений\DSC011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278" y="1484784"/>
            <a:ext cx="2947712" cy="22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44224"/>
            <a:ext cx="851347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00000"/>
                </a:solidFill>
                <a:latin typeface="Monotype Corsiva" pitchFamily="66" charset="0"/>
              </a:defRPr>
            </a:lvl9pPr>
          </a:lstStyle>
          <a:p>
            <a:r>
              <a:rPr lang="ru-RU" dirty="0"/>
              <a:t>Конкурс творческих работ </a:t>
            </a:r>
          </a:p>
          <a:p>
            <a:r>
              <a:rPr lang="ru-RU" dirty="0"/>
              <a:t>«Мир моих увлечений» </a:t>
            </a:r>
          </a:p>
        </p:txBody>
      </p:sp>
    </p:spTree>
    <p:extLst>
      <p:ext uri="{BB962C8B-B14F-4D97-AF65-F5344CB8AC3E}">
        <p14:creationId xmlns:p14="http://schemas.microsoft.com/office/powerpoint/2010/main" val="155603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07">
        <p14:reveal/>
      </p:transition>
    </mc:Choice>
    <mc:Fallback>
      <p:transition spd="slow" advTm="4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Инклюзивное образова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1417</TotalTime>
  <Words>572</Words>
  <Application>Microsoft Office PowerPoint</Application>
  <PresentationFormat>Экран (4:3)</PresentationFormat>
  <Paragraphs>145</Paragraphs>
  <Slides>55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ПрезентацияИнклюзивное образование</vt:lpstr>
      <vt:lpstr>Презентация PowerPoint</vt:lpstr>
      <vt:lpstr>Фестиваль детского  творчества  «Наши дети»</vt:lpstr>
      <vt:lpstr>Фестиваль детского  творчества  «Наши дети»</vt:lpstr>
      <vt:lpstr>«Мир моих увлечений»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«Мы можем все!»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Фестиваль детского  творчества  «Наши дети»</vt:lpstr>
      <vt:lpstr>Фестиваль детского  творчества  «Наши дети»</vt:lpstr>
      <vt:lpstr>Фестиваль детского  творчества  «Наши дети» спонсорами фестиваля выступили: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общего и профессионального образования Свердловской области Государственное бюджетное образовательное учреждение для детей, нуждающихся               в психолого-педагогической и медико-социальной помощи      «Центр психолого-педагогической реабилитации и коррекции «Ладо» Благотворительный фонд «Синара» </dc:title>
  <dc:creator>Юлия</dc:creator>
  <cp:lastModifiedBy>Оксана Валентновна Тагильцева</cp:lastModifiedBy>
  <cp:revision>108</cp:revision>
  <dcterms:created xsi:type="dcterms:W3CDTF">2015-11-10T05:21:07Z</dcterms:created>
  <dcterms:modified xsi:type="dcterms:W3CDTF">2016-12-16T08:43:03Z</dcterms:modified>
</cp:coreProperties>
</file>