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61263"/>
  <p:notesSz cx="67310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90" y="-11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E381EE-95F3-44A8-BC8D-071F81D9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4509AE7-24F0-4108-BFB5-8543CDD1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39A6-F824-4D05-A0D1-E1BD890225BA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AAAEE1F-5CD5-42A9-B76D-B01250F0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E5676B-381A-4486-BDC6-1B310BEF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8081-CAC0-4533-AF31-FA463155B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4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0040A-2F41-4E32-B2F2-AD5B2670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7F72F0-1BC8-4350-A5E5-35A26F78F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F6F815-157D-4611-9F2F-0D5DACC46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39A6-F824-4D05-A0D1-E1BD890225BA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C86DEE-D787-4937-AB73-5BF51F56E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02CF7F-A8A3-444D-A015-25C232C1D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8081-CAC0-4533-AF31-FA463155B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6252E03-C3AB-4665-A770-80008291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042CFD-6F02-4FC4-BA9C-FDBC72F26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9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02B361B-A5FA-44C4-92DF-63936B7F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85E954-EB33-4845-B817-4F861D0903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1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69D4F00-8381-41C6-A950-9AAB374C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D72F76-3862-4890-9F4E-6C4BB04811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6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B285D0C-14FE-451D-9232-C595BB3B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767184-E73F-42EA-90DA-E5D560970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5DD9731-9392-4292-9BA6-005A3B13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8C18FE-AA2C-46FB-A0F6-F6F59A596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A9CE32D-073B-45DE-8444-C8876DA7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C1253A-F130-4319-A1E9-368867680B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8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8157960-B445-4942-AA31-A7C4932B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AA8DC4-A5D3-424E-9478-19A43CEE0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5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047B4CB-15D2-498B-AB8C-B4A393BE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DBAAE0-45BD-4841-BDF8-25E86BD977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7780ABF-9FEE-48E4-A424-66F6DA9C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374D78B-F266-467B-B089-5CAE7BB64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22F5A8C-2EC6-4FFC-9BE3-3EB0B01F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2D4562-EC21-45AF-9A36-259694879E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33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</dc:creator>
  <cp:lastModifiedBy>Специалист</cp:lastModifiedBy>
  <cp:revision>2</cp:revision>
  <dcterms:created xsi:type="dcterms:W3CDTF">2022-01-18T04:17:59Z</dcterms:created>
  <dcterms:modified xsi:type="dcterms:W3CDTF">2022-06-09T08:34:02Z</dcterms:modified>
</cp:coreProperties>
</file>